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CFF0-F697-46E1-9D2C-8C1D4272A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87D8D-90F1-4BAE-9C58-54F3BCD6A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46023-62DC-4FB8-9A7C-8D8EC65F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D5372-0346-424C-BBA5-FE9F99E2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736D-382C-4759-B666-BB6C03B3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6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4994-1B2B-49BD-BBED-251DAD7E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5F2DF-4B15-462D-B4BA-9B6EFE98F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0BCF-95B0-4D1B-A15D-233582CE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926F-CC3C-4C38-BA54-BF41FE2B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F7214-C52D-4316-A0A1-41C83B73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9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AE172-543E-4B2B-9088-DA78CF608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AFD87-4039-4F13-9A09-4CC677FF8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FA640-C2A0-4759-A3EE-EDE2C437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6438-BB7E-4499-95FB-D38EA506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300B-76E7-439A-B7C8-B2A05A03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1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8AE6-BEA6-43D5-931E-0175A7CA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1C6FD-3BF5-4D74-B98F-8837BBCA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93F0-FF93-48B9-BFDA-38E705E7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1A60-4F6E-4EE3-8D0F-399C6B1A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3DB2D-3E9E-4B83-B797-6B661574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44CA-637E-4550-9F46-A5E2C0E1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78269-878B-4FF1-87BD-E3DB05F6F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EE0C9-8393-4389-ADC4-05B366B8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ED02A-02F4-4477-A1B8-8E0F3C63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BE1E-CAB8-416B-9E27-185259C1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954E-5892-405F-BD95-C7A8C356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3B25-7489-4752-BAF1-E13907E11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F3A72-1C7C-4EE3-8194-E9BB283E4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CEC65-5A86-4411-A94F-4EE23B54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62215-2D60-41F7-83CD-A3DC0364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38EF0-3F58-43AD-A55E-844BF237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B44-109E-4306-BBEF-538238C0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574A-EE99-4C37-8A1B-A3EC578AD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4E3D-E296-4641-B1EF-B2A4B243F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15E16-290F-4565-A31E-D43047B1C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FD669-3C97-4F95-A031-021251C5E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41D1C6-9C9D-4BEC-B464-EEADF745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43457-1CEA-4F6B-8766-2D7B3A9D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C1D31-95EF-4540-A4B0-BFE02B1C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16AF3-0DF7-4C5F-A134-0B8D8AC3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8BAFD-D840-47A8-ACFD-C84102C3E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37952-0E60-4D50-83AD-36777E9E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7CAFE-DBA9-4D93-A6B5-AA4BFEA9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8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D68A1-D5B5-4002-B5C2-6C14C4B6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5782F-1F7E-4EEE-999A-DDD6EBE0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EEF6-DD14-4BC6-8259-B5F908D6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A8C1-877A-4FFF-BF33-8A405CCB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7820-0BA4-4693-B69A-E98B5021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EDBCA-E607-4669-8ACE-0CCB8CAF4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C3CA9-4655-44AA-9C28-98BD33AA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A8085-7529-4C02-88D4-159F88A4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9B6D-6501-4698-8F5D-04C555D8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21A7-8A2A-4E07-8C11-45CAC7DA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1EA8E-9AAD-4DB1-8364-EEA7F3FA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52A35-2249-40B8-AE9F-E4D0C701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837E0-7573-4319-959D-1211555B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B8105-577F-4760-A7AE-1CB4F67F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EAA19-444F-4E54-B287-FFD3BB46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CDCAC-0F25-41BD-A203-EEA59174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78E83-B9A9-4834-B31D-98571C23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2B3A-AC9F-456A-90E3-44D2BFDE0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B77F-9F12-4C50-850D-417102E3D75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3D386-9529-4FBA-B211-B870836DF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05F6B-FE38-4EDD-92BD-EE2246D2B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F17E2-B45D-4FFF-9CF7-AE027FF5F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8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4ABAF-69E6-42DC-A6D6-5A9E8BEC8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3" t="14203" r="8777" b="33188"/>
          <a:stretch/>
        </p:blipFill>
        <p:spPr>
          <a:xfrm>
            <a:off x="188844" y="218661"/>
            <a:ext cx="7444408" cy="25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6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987BA3-1917-4C91-9D37-433DE7E7C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41"/>
          <a:stretch/>
        </p:blipFill>
        <p:spPr>
          <a:xfrm>
            <a:off x="945967" y="245569"/>
            <a:ext cx="6463654" cy="61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2E922A-B700-432E-9081-89C975F88819}"/>
              </a:ext>
            </a:extLst>
          </p:cNvPr>
          <p:cNvSpPr/>
          <p:nvPr/>
        </p:nvSpPr>
        <p:spPr>
          <a:xfrm>
            <a:off x="125990" y="185824"/>
            <a:ext cx="8103609" cy="65615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C4C16-67B2-4C7E-AD83-7A660F594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6" t="1805" r="1317" b="1778"/>
          <a:stretch/>
        </p:blipFill>
        <p:spPr>
          <a:xfrm>
            <a:off x="135486" y="924559"/>
            <a:ext cx="8094113" cy="5835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081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FAD62B-3481-48AF-A816-F2AF87FA4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2" t="19565" r="32744" b="40870"/>
          <a:stretch/>
        </p:blipFill>
        <p:spPr>
          <a:xfrm>
            <a:off x="144998" y="3866524"/>
            <a:ext cx="5039139" cy="28541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F6808-5C2D-4AC5-AB8A-BBBDA2746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" t="32898" r="40489" b="12029"/>
          <a:stretch/>
        </p:blipFill>
        <p:spPr>
          <a:xfrm>
            <a:off x="144999" y="117480"/>
            <a:ext cx="6027202" cy="36299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15F92D-08BD-4BAE-B6F8-0DD6E0D26F5F}"/>
              </a:ext>
            </a:extLst>
          </p:cNvPr>
          <p:cNvSpPr txBox="1"/>
          <p:nvPr/>
        </p:nvSpPr>
        <p:spPr>
          <a:xfrm>
            <a:off x="7020882" y="135011"/>
            <a:ext cx="5026120" cy="880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Query data from DBFS using file and Data frame API</a:t>
            </a:r>
          </a:p>
          <a:p>
            <a:pPr>
              <a:lnSpc>
                <a:spcPct val="150000"/>
              </a:lnSpc>
            </a:pPr>
            <a:r>
              <a:rPr lang="en-IN" dirty="0"/>
              <a:t>File format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6722D-92A7-439B-BD60-6E769D3999C7}"/>
              </a:ext>
            </a:extLst>
          </p:cNvPr>
          <p:cNvSpPr/>
          <p:nvPr/>
        </p:nvSpPr>
        <p:spPr>
          <a:xfrm>
            <a:off x="214572" y="5725141"/>
            <a:ext cx="4899991" cy="3279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470449-E588-4E9D-86F2-51050F20A498}"/>
              </a:ext>
            </a:extLst>
          </p:cNvPr>
          <p:cNvSpPr/>
          <p:nvPr/>
        </p:nvSpPr>
        <p:spPr>
          <a:xfrm>
            <a:off x="135059" y="107541"/>
            <a:ext cx="6037141" cy="6623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CAD842-0212-4C48-8BDB-020376C3949A}"/>
              </a:ext>
            </a:extLst>
          </p:cNvPr>
          <p:cNvSpPr txBox="1"/>
          <p:nvPr/>
        </p:nvSpPr>
        <p:spPr>
          <a:xfrm>
            <a:off x="119270" y="89453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Spark API format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BFCD2-32A9-4F3F-BB71-A3C2DACD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" t="44782" r="59320" b="23913"/>
          <a:stretch/>
        </p:blipFill>
        <p:spPr>
          <a:xfrm>
            <a:off x="119270" y="556590"/>
            <a:ext cx="4681330" cy="25216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32C83-DC8F-4971-A285-3ED7273E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" y="3195544"/>
            <a:ext cx="4681329" cy="27159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8C882A-B14F-4083-B2C3-6BDC733BBB1A}"/>
              </a:ext>
            </a:extLst>
          </p:cNvPr>
          <p:cNvSpPr/>
          <p:nvPr/>
        </p:nvSpPr>
        <p:spPr>
          <a:xfrm>
            <a:off x="178904" y="4313583"/>
            <a:ext cx="4542183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34CD3-F6A0-4FCC-8275-E9C1EF46E920}"/>
              </a:ext>
            </a:extLst>
          </p:cNvPr>
          <p:cNvSpPr/>
          <p:nvPr/>
        </p:nvSpPr>
        <p:spPr>
          <a:xfrm>
            <a:off x="467139" y="596346"/>
            <a:ext cx="4333461" cy="526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5C34F-04EE-4F1D-92DD-4BF15334C3F0}"/>
              </a:ext>
            </a:extLst>
          </p:cNvPr>
          <p:cNvSpPr txBox="1"/>
          <p:nvPr/>
        </p:nvSpPr>
        <p:spPr>
          <a:xfrm>
            <a:off x="2166730" y="3623917"/>
            <a:ext cx="11208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dbutilities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D23DEC-CB5E-4A11-8311-014A9F9E91AB}"/>
              </a:ext>
            </a:extLst>
          </p:cNvPr>
          <p:cNvSpPr/>
          <p:nvPr/>
        </p:nvSpPr>
        <p:spPr>
          <a:xfrm>
            <a:off x="159025" y="3990093"/>
            <a:ext cx="1371601" cy="268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E21542-1E48-49C0-A9C3-70729E21573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530626" y="3766932"/>
            <a:ext cx="596348" cy="3573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51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6D4B0-82E1-4EC7-A848-66882ABCB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7" t="43623" r="56305" b="41675"/>
          <a:stretch/>
        </p:blipFill>
        <p:spPr>
          <a:xfrm>
            <a:off x="188844" y="178905"/>
            <a:ext cx="4860234" cy="11231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FAC53-32FA-4C05-A551-01F671BA2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3" r="38202"/>
          <a:stretch/>
        </p:blipFill>
        <p:spPr>
          <a:xfrm>
            <a:off x="188844" y="1441173"/>
            <a:ext cx="4860234" cy="43914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90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2C6A9-64F1-4711-A8E7-FE24AF07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2" y="1270155"/>
            <a:ext cx="6815919" cy="3828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157D9F-4770-4DAE-A875-972ECD261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" t="60155" r="1421" b="2103"/>
          <a:stretch/>
        </p:blipFill>
        <p:spPr>
          <a:xfrm>
            <a:off x="159027" y="192786"/>
            <a:ext cx="4780722" cy="964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9BE3-229C-49C1-8B2D-5B6A05EA1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65" r="3356" b="1"/>
          <a:stretch/>
        </p:blipFill>
        <p:spPr>
          <a:xfrm>
            <a:off x="163502" y="5257386"/>
            <a:ext cx="3543794" cy="8349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8E54B1-D54C-4418-B208-D78E38199C55}"/>
              </a:ext>
            </a:extLst>
          </p:cNvPr>
          <p:cNvSpPr/>
          <p:nvPr/>
        </p:nvSpPr>
        <p:spPr>
          <a:xfrm>
            <a:off x="144998" y="177114"/>
            <a:ext cx="6834423" cy="59251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1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C8290B-87AA-4708-9382-90FFE268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0" y="185457"/>
            <a:ext cx="7065876" cy="167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AEA36B-6D5F-4B3D-BCD8-F3B7CC647ADE}"/>
              </a:ext>
            </a:extLst>
          </p:cNvPr>
          <p:cNvSpPr/>
          <p:nvPr/>
        </p:nvSpPr>
        <p:spPr>
          <a:xfrm>
            <a:off x="184754" y="196992"/>
            <a:ext cx="7065876" cy="16650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37CB0-ED99-468C-B361-1D3AFF68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7" t="42029" r="38941" b="23189"/>
          <a:stretch/>
        </p:blipFill>
        <p:spPr>
          <a:xfrm>
            <a:off x="129209" y="119271"/>
            <a:ext cx="7364895" cy="27110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0E038-9630-4D88-9584-30EDD439E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t="44058" r="29239" b="4928"/>
          <a:stretch/>
        </p:blipFill>
        <p:spPr>
          <a:xfrm>
            <a:off x="129209" y="2951922"/>
            <a:ext cx="8378687" cy="38352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26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B593D-6C70-487F-8783-66D61EC1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40725" r="9430" b="22028"/>
          <a:stretch/>
        </p:blipFill>
        <p:spPr>
          <a:xfrm>
            <a:off x="139147" y="228599"/>
            <a:ext cx="11917017" cy="3029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018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16</Words>
  <Application>Microsoft Office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11</cp:revision>
  <dcterms:created xsi:type="dcterms:W3CDTF">2022-06-16T17:25:18Z</dcterms:created>
  <dcterms:modified xsi:type="dcterms:W3CDTF">2022-06-17T17:51:42Z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2022-06-16T17:25:18Z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546da101-f912-4cfc-a7a1-3a4e26162bf2</vt:lpwstr>
  </property>
  <property fmtid="{D5CDD505-2E9C-101B-9397-08002B2CF9AE}" pid="8" name="MSIP_Label_19540963-e559-4020-8a90-fe8a502c2801_ContentBits">
    <vt:lpwstr>0</vt:lpwstr>
  </property>
</Properties>
</file>